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u6dOx1o7RsiazLyNxExT5afOE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will need to import the math library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challenge is to drive the shape without crossing any lines and without picking up the pen.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Second will be to drive at least one segment in reverse direction. </a:t>
            </a:r>
            <a:endParaRPr/>
          </a:p>
        </p:txBody>
      </p:sp>
      <p:sp>
        <p:nvSpPr>
          <p:cNvPr id="115" name="Google Shape;11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challenge is to drive the shape without crossing any lines and without picking up the pen.</a:t>
            </a:r>
            <a:endParaRPr/>
          </a:p>
        </p:txBody>
      </p:sp>
      <p:sp>
        <p:nvSpPr>
          <p:cNvPr id="213" name="Google Shape;21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challenge is to drive the shape without crossing any lines and without picking up the pen.</a:t>
            </a:r>
            <a:endParaRPr/>
          </a:p>
        </p:txBody>
      </p:sp>
      <p:sp>
        <p:nvSpPr>
          <p:cNvPr id="223" name="Google Shape;2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 students time to explore with different distances to figure out.</a:t>
            </a:r>
            <a:endParaRPr/>
          </a:p>
        </p:txBody>
      </p:sp>
      <p:sp>
        <p:nvSpPr>
          <p:cNvPr id="240" name="Google Shape;24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challenge is to drive the shape without crossing any lines and without picking up the pen.</a:t>
            </a:r>
            <a:endParaRPr/>
          </a:p>
        </p:txBody>
      </p:sp>
      <p:sp>
        <p:nvSpPr>
          <p:cNvPr id="261" name="Google Shape;26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challenge is to drive the shape without crossing any lines and without picking up the pen.</a:t>
            </a:r>
            <a:endParaRPr/>
          </a:p>
        </p:txBody>
      </p:sp>
      <p:sp>
        <p:nvSpPr>
          <p:cNvPr id="271" name="Google Shape;27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Explain import ti_rover module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Then demo how to import and how to enter the statements.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 students time to explore with different distances to figure out.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[ctrl] left and [ctrl] right to move from page to page in the document.</a:t>
            </a: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Explain import ti_rover module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Then demo how to import and how to enter the statements.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Give time to explore.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challenge is to drive the shape without crossing any lines and without picking up the pen.</a:t>
            </a:r>
            <a:endParaRPr/>
          </a:p>
        </p:txBody>
      </p:sp>
      <p:sp>
        <p:nvSpPr>
          <p:cNvPr id="160" name="Google Shape;16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challenge is to drive the shape without crossing any lines and without picking up the pen.</a:t>
            </a:r>
            <a:endParaRPr/>
          </a:p>
        </p:txBody>
      </p:sp>
      <p:sp>
        <p:nvSpPr>
          <p:cNvPr id="170" name="Google Shape;17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Explain “Connect RV”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Then demo how to add Send “CONNECT RV” to the first line in the program.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 students time to explore with different distances to figure out.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[ctrl] left and [ctrl] right to move from page to page in the document.</a:t>
            </a:r>
            <a:endParaRPr/>
          </a:p>
        </p:txBody>
      </p:sp>
      <p:sp>
        <p:nvSpPr>
          <p:cNvPr id="187" name="Google Shape;1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Explain import ti_rover module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Then demo how to import and how to enter the statements.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Give time to explore.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»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»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»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 rot="5400000">
            <a:off x="2590800" y="-533400"/>
            <a:ext cx="3962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915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1"/>
          </p:nvPr>
        </p:nvSpPr>
        <p:spPr>
          <a:xfrm>
            <a:off x="457200" y="3048000"/>
            <a:ext cx="6629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32" descr="Plus-bkg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81400" y="0"/>
            <a:ext cx="5562600" cy="523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32"/>
          <p:cNvCxnSpPr/>
          <p:nvPr/>
        </p:nvCxnSpPr>
        <p:spPr>
          <a:xfrm>
            <a:off x="0" y="6477000"/>
            <a:ext cx="7239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9" name="Google Shape;9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6324600"/>
            <a:ext cx="1549400" cy="3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2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subTitle" idx="1"/>
          </p:nvPr>
        </p:nvSpPr>
        <p:spPr>
          <a:xfrm>
            <a:off x="304800" y="2895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969696"/>
              </a:buClr>
              <a:buSzPts val="2800"/>
              <a:buNone/>
              <a:defRPr>
                <a:solidFill>
                  <a:srgbClr val="969696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969696"/>
              </a:buClr>
              <a:buSzPts val="2400"/>
              <a:buNone/>
              <a:defRPr>
                <a:solidFill>
                  <a:srgbClr val="969696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915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1"/>
          </p:nvPr>
        </p:nvSpPr>
        <p:spPr>
          <a:xfrm>
            <a:off x="457200" y="3048000"/>
            <a:ext cx="6629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34" descr="Plus-bkg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81400" y="0"/>
            <a:ext cx="5562600" cy="523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34"/>
          <p:cNvCxnSpPr/>
          <p:nvPr/>
        </p:nvCxnSpPr>
        <p:spPr>
          <a:xfrm>
            <a:off x="0" y="6477000"/>
            <a:ext cx="7239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6324600"/>
            <a:ext cx="1549400" cy="3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4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subTitle" idx="1"/>
          </p:nvPr>
        </p:nvSpPr>
        <p:spPr>
          <a:xfrm>
            <a:off x="304800" y="2895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969696"/>
              </a:buClr>
              <a:buSzPts val="2800"/>
              <a:buNone/>
              <a:defRPr>
                <a:solidFill>
                  <a:srgbClr val="969696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969696"/>
              </a:buClr>
              <a:buSzPts val="2400"/>
              <a:buNone/>
              <a:defRPr>
                <a:solidFill>
                  <a:srgbClr val="969696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 sz="2000">
                <a:solidFill>
                  <a:srgbClr val="969696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969696"/>
              </a:buClr>
              <a:buSzPts val="1800"/>
              <a:buNone/>
              <a:defRPr sz="1800">
                <a:solidFill>
                  <a:srgbClr val="969696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969696"/>
              </a:buClr>
              <a:buSzPts val="1600"/>
              <a:buNone/>
              <a:defRPr sz="1600">
                <a:solidFill>
                  <a:srgbClr val="969696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400"/>
              <a:buNone/>
              <a:defRPr sz="1400">
                <a:solidFill>
                  <a:srgbClr val="969696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400"/>
              <a:buNone/>
              <a:defRPr sz="1400">
                <a:solidFill>
                  <a:srgbClr val="969696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400"/>
              <a:buNone/>
              <a:defRPr sz="1400">
                <a:solidFill>
                  <a:srgbClr val="969696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400"/>
              <a:buNone/>
              <a:defRPr sz="1400">
                <a:solidFill>
                  <a:srgbClr val="969696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400"/>
              <a:buNone/>
              <a:defRPr sz="1400">
                <a:solidFill>
                  <a:srgbClr val="969696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400"/>
              <a:buNone/>
              <a:defRPr sz="1400">
                <a:solidFill>
                  <a:srgbClr val="969696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969696"/>
              </a:buClr>
              <a:buSzPts val="3200"/>
              <a:buNone/>
              <a:defRPr>
                <a:solidFill>
                  <a:srgbClr val="969696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969696"/>
              </a:buClr>
              <a:buSzPts val="2800"/>
              <a:buNone/>
              <a:defRPr>
                <a:solidFill>
                  <a:srgbClr val="969696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969696"/>
              </a:buClr>
              <a:buSzPts val="2400"/>
              <a:buNone/>
              <a:defRPr>
                <a:solidFill>
                  <a:srgbClr val="969696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915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457200" y="3048000"/>
            <a:ext cx="6629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22" descr="Plus-bkg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81400" y="0"/>
            <a:ext cx="5562600" cy="523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22"/>
          <p:cNvCxnSpPr/>
          <p:nvPr/>
        </p:nvCxnSpPr>
        <p:spPr>
          <a:xfrm>
            <a:off x="0" y="6477000"/>
            <a:ext cx="7239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" name="Google Shape;4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6324600"/>
            <a:ext cx="1549400" cy="3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ubTitle" idx="1"/>
          </p:nvPr>
        </p:nvSpPr>
        <p:spPr>
          <a:xfrm>
            <a:off x="304800" y="2895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969696"/>
              </a:buClr>
              <a:buSzPts val="2800"/>
              <a:buNone/>
              <a:defRPr>
                <a:solidFill>
                  <a:srgbClr val="969696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969696"/>
              </a:buClr>
              <a:buSzPts val="2400"/>
              <a:buNone/>
              <a:defRPr>
                <a:solidFill>
                  <a:srgbClr val="969696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  <a:defRPr>
                <a:solidFill>
                  <a:srgbClr val="96969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 Sans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Char char="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" name="Google Shape;12;p17"/>
          <p:cNvCxnSpPr/>
          <p:nvPr/>
        </p:nvCxnSpPr>
        <p:spPr>
          <a:xfrm>
            <a:off x="0" y="6477000"/>
            <a:ext cx="7239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Google Shape;13;p1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391400" y="6324600"/>
            <a:ext cx="1549400" cy="3683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Logic Challenge 2</a:t>
            </a:r>
            <a:endParaRPr/>
          </a:p>
        </p:txBody>
      </p:sp>
      <p:sp>
        <p:nvSpPr>
          <p:cNvPr id="118" name="Google Shape;118;p1"/>
          <p:cNvSpPr txBox="1">
            <a:spLocks noGrp="1"/>
          </p:cNvSpPr>
          <p:nvPr>
            <p:ph type="body" idx="2"/>
          </p:nvPr>
        </p:nvSpPr>
        <p:spPr>
          <a:xfrm>
            <a:off x="4648200" y="1371601"/>
            <a:ext cx="4343400" cy="2819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Task: Drive the figure shown without crossing any lines or going back over a line and without picking up the pen.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When you are ready put the pen in and trace your path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  <p:grpSp>
        <p:nvGrpSpPr>
          <p:cNvPr id="119" name="Google Shape;119;p1"/>
          <p:cNvGrpSpPr/>
          <p:nvPr/>
        </p:nvGrpSpPr>
        <p:grpSpPr>
          <a:xfrm>
            <a:off x="990600" y="1447800"/>
            <a:ext cx="2438400" cy="4540469"/>
            <a:chOff x="1265495" y="2272125"/>
            <a:chExt cx="2133600" cy="3972910"/>
          </a:xfrm>
        </p:grpSpPr>
        <p:sp>
          <p:nvSpPr>
            <p:cNvPr id="120" name="Google Shape;120;p1"/>
            <p:cNvSpPr/>
            <p:nvPr/>
          </p:nvSpPr>
          <p:spPr>
            <a:xfrm>
              <a:off x="1265495" y="4111435"/>
              <a:ext cx="2133600" cy="2133600"/>
            </a:xfrm>
            <a:prstGeom prst="rect">
              <a:avLst/>
            </a:prstGeom>
            <a:noFill/>
            <a:ln w="25400" cap="flat" cmpd="sng">
              <a:solidFill>
                <a:srgbClr val="981D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1265495" y="2272125"/>
              <a:ext cx="2133600" cy="1839310"/>
            </a:xfrm>
            <a:prstGeom prst="triangle">
              <a:avLst>
                <a:gd name="adj" fmla="val 50000"/>
              </a:avLst>
            </a:prstGeom>
            <a:noFill/>
            <a:ln w="25400" cap="flat" cmpd="sng">
              <a:solidFill>
                <a:srgbClr val="981D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2" name="Google Shape;122;p1"/>
          <p:cNvCxnSpPr>
            <a:endCxn id="121" idx="4"/>
          </p:cNvCxnSpPr>
          <p:nvPr/>
        </p:nvCxnSpPr>
        <p:spPr>
          <a:xfrm rot="10800000" flipH="1">
            <a:off x="990600" y="3549869"/>
            <a:ext cx="2438400" cy="2438400"/>
          </a:xfrm>
          <a:prstGeom prst="straightConnector1">
            <a:avLst/>
          </a:prstGeom>
          <a:noFill/>
          <a:ln w="28575" cap="flat" cmpd="sng">
            <a:solidFill>
              <a:srgbClr val="991A1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1"/>
          <p:cNvCxnSpPr>
            <a:endCxn id="121" idx="2"/>
          </p:cNvCxnSpPr>
          <p:nvPr/>
        </p:nvCxnSpPr>
        <p:spPr>
          <a:xfrm rot="10800000">
            <a:off x="990600" y="3549869"/>
            <a:ext cx="2438400" cy="2438400"/>
          </a:xfrm>
          <a:prstGeom prst="straightConnector1">
            <a:avLst/>
          </a:prstGeom>
          <a:noFill/>
          <a:ln w="28575" cap="flat" cmpd="sng">
            <a:solidFill>
              <a:srgbClr val="991A1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4" name="Google Shape;12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5008173"/>
            <a:ext cx="1739900" cy="131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5037006"/>
            <a:ext cx="1727200" cy="130073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"/>
          <p:cNvSpPr txBox="1"/>
          <p:nvPr/>
        </p:nvSpPr>
        <p:spPr>
          <a:xfrm>
            <a:off x="5105400" y="4313921"/>
            <a:ext cx="37338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the Python Math module in addition to the Rover module for this challenge.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Logic Challenge</a:t>
            </a:r>
            <a:endParaRPr/>
          </a:p>
        </p:txBody>
      </p:sp>
      <p:sp>
        <p:nvSpPr>
          <p:cNvPr id="216" name="Google Shape;216;p10"/>
          <p:cNvSpPr txBox="1">
            <a:spLocks noGrp="1"/>
          </p:cNvSpPr>
          <p:nvPr>
            <p:ph type="body" idx="2"/>
          </p:nvPr>
        </p:nvSpPr>
        <p:spPr>
          <a:xfrm>
            <a:off x="4648200" y="1371601"/>
            <a:ext cx="4343400" cy="2819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Task: Drive the figure shown without crossing any lines  or going back over a line and without picking up the pen.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When you are ready put the pen in and trace your path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  <p:sp>
        <p:nvSpPr>
          <p:cNvPr id="217" name="Google Shape;217;p10"/>
          <p:cNvSpPr/>
          <p:nvPr/>
        </p:nvSpPr>
        <p:spPr>
          <a:xfrm>
            <a:off x="990600" y="3549869"/>
            <a:ext cx="2438400" cy="2438400"/>
          </a:xfrm>
          <a:prstGeom prst="rect">
            <a:avLst/>
          </a:prstGeom>
          <a:noFill/>
          <a:ln w="25400" cap="flat" cmpd="sng">
            <a:solidFill>
              <a:srgbClr val="981D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990600" y="1447800"/>
            <a:ext cx="2438400" cy="2102069"/>
          </a:xfrm>
          <a:prstGeom prst="triangle">
            <a:avLst>
              <a:gd name="adj" fmla="val 50000"/>
            </a:avLst>
          </a:prstGeom>
          <a:noFill/>
          <a:ln w="25400" cap="flat" cmpd="sng">
            <a:solidFill>
              <a:srgbClr val="981D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10" descr="0656A98E-A9A6-4F9E-8D3B-92B209441990-L0-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4274" y="4267200"/>
            <a:ext cx="2680925" cy="2016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Logic Challenge</a:t>
            </a:r>
            <a:endParaRPr/>
          </a:p>
        </p:txBody>
      </p:sp>
      <p:sp>
        <p:nvSpPr>
          <p:cNvPr id="226" name="Google Shape;226;p11"/>
          <p:cNvSpPr txBox="1">
            <a:spLocks noGrp="1"/>
          </p:cNvSpPr>
          <p:nvPr>
            <p:ph type="body" idx="2"/>
          </p:nvPr>
        </p:nvSpPr>
        <p:spPr>
          <a:xfrm>
            <a:off x="4648200" y="1371601"/>
            <a:ext cx="4343400" cy="2819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Task: Drive the figure shown using the drive to_xy command.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When you are ready put the pen in and trace your path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  <p:sp>
        <p:nvSpPr>
          <p:cNvPr id="227" name="Google Shape;227;p11"/>
          <p:cNvSpPr/>
          <p:nvPr/>
        </p:nvSpPr>
        <p:spPr>
          <a:xfrm>
            <a:off x="990600" y="3549869"/>
            <a:ext cx="2438400" cy="2438400"/>
          </a:xfrm>
          <a:prstGeom prst="rect">
            <a:avLst/>
          </a:prstGeom>
          <a:noFill/>
          <a:ln w="25400" cap="flat" cmpd="sng">
            <a:solidFill>
              <a:srgbClr val="981D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990600" y="1447800"/>
            <a:ext cx="2438400" cy="2102069"/>
          </a:xfrm>
          <a:prstGeom prst="triangle">
            <a:avLst>
              <a:gd name="adj" fmla="val 50000"/>
            </a:avLst>
          </a:prstGeom>
          <a:noFill/>
          <a:ln w="25400" cap="flat" cmpd="sng">
            <a:solidFill>
              <a:srgbClr val="981D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1" descr="0656A98E-A9A6-4F9E-8D3B-92B209441990-L0-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4274" y="4267200"/>
            <a:ext cx="2680925" cy="201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1350" y="3429000"/>
            <a:ext cx="2197100" cy="6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 84 CE - BASIC</a:t>
            </a:r>
            <a:endParaRPr/>
          </a:p>
        </p:txBody>
      </p:sp>
      <p:sp>
        <p:nvSpPr>
          <p:cNvPr id="236" name="Google Shape;236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3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9" y="2347428"/>
            <a:ext cx="4020041" cy="303150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IT MOVE!</a:t>
            </a:r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body" idx="2"/>
          </p:nvPr>
        </p:nvSpPr>
        <p:spPr>
          <a:xfrm>
            <a:off x="4648200" y="1371601"/>
            <a:ext cx="4343400" cy="23621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Task: Discover how far Rover drives per unit.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Use differing values (1-20) to determine what 1 Rover unit is.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  <p:sp>
        <p:nvSpPr>
          <p:cNvPr id="245" name="Google Shape;245;p13"/>
          <p:cNvSpPr txBox="1"/>
          <p:nvPr/>
        </p:nvSpPr>
        <p:spPr>
          <a:xfrm>
            <a:off x="288985" y="1371600"/>
            <a:ext cx="2271776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Program:</a:t>
            </a:r>
            <a:endParaRPr/>
          </a:p>
        </p:txBody>
      </p:sp>
      <p:sp>
        <p:nvSpPr>
          <p:cNvPr id="246" name="Google Shape;246;p13"/>
          <p:cNvSpPr txBox="1"/>
          <p:nvPr/>
        </p:nvSpPr>
        <p:spPr>
          <a:xfrm>
            <a:off x="4742959" y="4495800"/>
            <a:ext cx="4020041" cy="127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 a value for the number of grid units to drive forward.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Finish the command by entering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number of units to drive,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close the command with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alpha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quotes </a:t>
            </a: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(plus key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and and </a:t>
            </a: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 paren )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followed by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[enter]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move to the next line.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347428"/>
            <a:ext cx="4038600" cy="304550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4"/>
          <p:cNvSpPr txBox="1"/>
          <p:nvPr/>
        </p:nvSpPr>
        <p:spPr>
          <a:xfrm>
            <a:off x="4673600" y="1409701"/>
            <a:ext cx="4343400" cy="23621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Task: Drive a square.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erriweather Sans"/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Challenge Task: </a:t>
            </a: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Try to drive an equilateral triangle. 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4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Explore angles</a:t>
            </a:r>
            <a:endParaRPr/>
          </a:p>
        </p:txBody>
      </p:sp>
      <p:sp>
        <p:nvSpPr>
          <p:cNvPr id="255" name="Google Shape;255;p14"/>
          <p:cNvSpPr txBox="1"/>
          <p:nvPr/>
        </p:nvSpPr>
        <p:spPr>
          <a:xfrm>
            <a:off x="288985" y="1371600"/>
            <a:ext cx="2271776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Program:</a:t>
            </a:r>
            <a:endParaRPr/>
          </a:p>
        </p:txBody>
      </p:sp>
      <p:sp>
        <p:nvSpPr>
          <p:cNvPr id="256" name="Google Shape;256;p14"/>
          <p:cNvSpPr txBox="1"/>
          <p:nvPr/>
        </p:nvSpPr>
        <p:spPr>
          <a:xfrm>
            <a:off x="4742959" y="4495800"/>
            <a:ext cx="402004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 values for forward drive distance and turn angle.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 the commands with </a:t>
            </a: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alpha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quote </a:t>
            </a: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(plus key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and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 paren )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followed by </a:t>
            </a: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[enter]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move to the next line.</a:t>
            </a:r>
            <a:endParaRPr/>
          </a:p>
        </p:txBody>
      </p:sp>
      <p:sp>
        <p:nvSpPr>
          <p:cNvPr id="257" name="Google Shape;257;p14"/>
          <p:cNvSpPr txBox="1"/>
          <p:nvPr/>
        </p:nvSpPr>
        <p:spPr>
          <a:xfrm>
            <a:off x="389061" y="5410200"/>
            <a:ext cx="43434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program above is a framework for driving a square.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 values for distance and turn angle.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Logic Challenge</a:t>
            </a:r>
            <a:endParaRPr/>
          </a:p>
        </p:txBody>
      </p:sp>
      <p:sp>
        <p:nvSpPr>
          <p:cNvPr id="264" name="Google Shape;264;p15"/>
          <p:cNvSpPr txBox="1">
            <a:spLocks noGrp="1"/>
          </p:cNvSpPr>
          <p:nvPr>
            <p:ph type="body" idx="2"/>
          </p:nvPr>
        </p:nvSpPr>
        <p:spPr>
          <a:xfrm>
            <a:off x="4648200" y="1371601"/>
            <a:ext cx="4343400" cy="2819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Task: Drive the figure shown without crossing any lines  or going back over a line and without picking up the pen.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When you are ready put the pen in and trace your path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  <p:sp>
        <p:nvSpPr>
          <p:cNvPr id="265" name="Google Shape;265;p15"/>
          <p:cNvSpPr/>
          <p:nvPr/>
        </p:nvSpPr>
        <p:spPr>
          <a:xfrm>
            <a:off x="990600" y="3549869"/>
            <a:ext cx="2438400" cy="2438400"/>
          </a:xfrm>
          <a:prstGeom prst="rect">
            <a:avLst/>
          </a:prstGeom>
          <a:noFill/>
          <a:ln w="25400" cap="flat" cmpd="sng">
            <a:solidFill>
              <a:srgbClr val="981D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990600" y="1447800"/>
            <a:ext cx="2438400" cy="2102069"/>
          </a:xfrm>
          <a:prstGeom prst="triangle">
            <a:avLst>
              <a:gd name="adj" fmla="val 50000"/>
            </a:avLst>
          </a:prstGeom>
          <a:noFill/>
          <a:ln w="25400" cap="flat" cmpd="sng">
            <a:solidFill>
              <a:srgbClr val="981D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5" descr="0656A98E-A9A6-4F9E-8D3B-92B209441990-L0-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4274" y="4267200"/>
            <a:ext cx="2680925" cy="2016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Logic Challenge</a:t>
            </a:r>
            <a:endParaRPr/>
          </a:p>
        </p:txBody>
      </p:sp>
      <p:sp>
        <p:nvSpPr>
          <p:cNvPr id="274" name="Google Shape;274;p16"/>
          <p:cNvSpPr txBox="1">
            <a:spLocks noGrp="1"/>
          </p:cNvSpPr>
          <p:nvPr>
            <p:ph type="body" idx="2"/>
          </p:nvPr>
        </p:nvSpPr>
        <p:spPr>
          <a:xfrm>
            <a:off x="4648200" y="1371601"/>
            <a:ext cx="4343400" cy="2819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Task: Drive the figure shown using the drive to_xy command.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When you are ready put the pen in and trace your path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  <p:sp>
        <p:nvSpPr>
          <p:cNvPr id="275" name="Google Shape;275;p16"/>
          <p:cNvSpPr/>
          <p:nvPr/>
        </p:nvSpPr>
        <p:spPr>
          <a:xfrm>
            <a:off x="990600" y="3549869"/>
            <a:ext cx="2438400" cy="2438400"/>
          </a:xfrm>
          <a:prstGeom prst="rect">
            <a:avLst/>
          </a:prstGeom>
          <a:noFill/>
          <a:ln w="25400" cap="flat" cmpd="sng">
            <a:solidFill>
              <a:srgbClr val="981D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6"/>
          <p:cNvSpPr/>
          <p:nvPr/>
        </p:nvSpPr>
        <p:spPr>
          <a:xfrm>
            <a:off x="990600" y="1447800"/>
            <a:ext cx="2438400" cy="2102069"/>
          </a:xfrm>
          <a:prstGeom prst="triangle">
            <a:avLst>
              <a:gd name="adj" fmla="val 50000"/>
            </a:avLst>
          </a:prstGeom>
          <a:noFill/>
          <a:ln w="25400" cap="flat" cmpd="sng">
            <a:solidFill>
              <a:srgbClr val="981D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6" descr="0656A98E-A9A6-4F9E-8D3B-92B209441990-L0-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4274" y="4267200"/>
            <a:ext cx="2680925" cy="201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3400" y="3429000"/>
            <a:ext cx="2413000" cy="5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 NSPIRE CX II - PYTHON</a:t>
            </a:r>
            <a:endParaRPr/>
          </a:p>
        </p:txBody>
      </p:sp>
      <p:sp>
        <p:nvSpPr>
          <p:cNvPr id="132" name="Google Shape;132;p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347428"/>
            <a:ext cx="4042008" cy="303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IT MOVE! </a:t>
            </a:r>
            <a:endParaRPr/>
          </a:p>
        </p:txBody>
      </p:sp>
      <p:sp>
        <p:nvSpPr>
          <p:cNvPr id="140" name="Google Shape;140;p3"/>
          <p:cNvSpPr txBox="1">
            <a:spLocks noGrp="1"/>
          </p:cNvSpPr>
          <p:nvPr>
            <p:ph type="body" idx="2"/>
          </p:nvPr>
        </p:nvSpPr>
        <p:spPr>
          <a:xfrm>
            <a:off x="4648200" y="1371601"/>
            <a:ext cx="4343400" cy="23621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Task: Discover how far Rover drives per unit.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Use differing values (1-20) to determine what 1 Rover unit is.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  <p:sp>
        <p:nvSpPr>
          <p:cNvPr id="141" name="Google Shape;141;p3"/>
          <p:cNvSpPr txBox="1"/>
          <p:nvPr/>
        </p:nvSpPr>
        <p:spPr>
          <a:xfrm>
            <a:off x="288985" y="1371600"/>
            <a:ext cx="2271776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Program:</a:t>
            </a:r>
            <a:endParaRPr/>
          </a:p>
        </p:txBody>
      </p:sp>
      <p:sp>
        <p:nvSpPr>
          <p:cNvPr id="142" name="Google Shape;142;p3"/>
          <p:cNvSpPr txBox="1"/>
          <p:nvPr/>
        </p:nvSpPr>
        <p:spPr>
          <a:xfrm>
            <a:off x="76200" y="5499099"/>
            <a:ext cx="4892615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Press </a:t>
            </a: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[menu]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to see Python Program Editor options.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Press </a:t>
            </a: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[ctrl] [R]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run the program from a Python shell on the next page.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[ctrl] left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move from the shell page back to the Python editor page.</a:t>
            </a:r>
            <a:endParaRPr sz="1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3" descr="Graphical user interface, text, application,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7900" y="4400550"/>
            <a:ext cx="195580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 descr="Graphical user interfac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42323" y="4400550"/>
            <a:ext cx="1955800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>
            <a:off x="4749800" y="3787102"/>
            <a:ext cx="43942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import ti_rover on the TI Rover menu.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forward() and other drive functions on the Rover 2:Drive menu.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09800"/>
            <a:ext cx="4042008" cy="303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Explore angles</a:t>
            </a:r>
            <a:endParaRPr/>
          </a:p>
        </p:txBody>
      </p:sp>
      <p:sp>
        <p:nvSpPr>
          <p:cNvPr id="153" name="Google Shape;153;p4"/>
          <p:cNvSpPr txBox="1">
            <a:spLocks noGrp="1"/>
          </p:cNvSpPr>
          <p:nvPr>
            <p:ph type="body" idx="2"/>
          </p:nvPr>
        </p:nvSpPr>
        <p:spPr>
          <a:xfrm>
            <a:off x="4648200" y="1014252"/>
            <a:ext cx="4343400" cy="23621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 dirty="0">
                <a:solidFill>
                  <a:schemeClr val="lt1"/>
                </a:solidFill>
              </a:rPr>
              <a:t>Task: Drive a square.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b="1" dirty="0">
                <a:solidFill>
                  <a:schemeClr val="lt1"/>
                </a:solidFill>
              </a:rPr>
              <a:t>Challenge Task: </a:t>
            </a:r>
            <a:r>
              <a:rPr lang="en-US" sz="2000" dirty="0">
                <a:solidFill>
                  <a:schemeClr val="lt1"/>
                </a:solidFill>
              </a:rPr>
              <a:t>Try to drive an equilateral triangle. 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/>
          </a:p>
        </p:txBody>
      </p:sp>
      <p:sp>
        <p:nvSpPr>
          <p:cNvPr id="154" name="Google Shape;154;p4"/>
          <p:cNvSpPr txBox="1"/>
          <p:nvPr/>
        </p:nvSpPr>
        <p:spPr>
          <a:xfrm>
            <a:off x="288985" y="1371600"/>
            <a:ext cx="2271776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Program: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25400" y="5241306"/>
            <a:ext cx="8661400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program above is a framework for driving a square. Enter values for distance and turn angle.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Press </a:t>
            </a:r>
            <a:r>
              <a:rPr lang="en-U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[menu] 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to see Python Program Editor options.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r>
              <a:rPr lang="en-US" sz="1100" dirty="0">
                <a:solidFill>
                  <a:schemeClr val="dk1"/>
                </a:solidFill>
              </a:rPr>
              <a:t>	</a:t>
            </a:r>
            <a:r>
              <a:rPr lang="en-US" sz="1100" b="1" dirty="0">
                <a:solidFill>
                  <a:schemeClr val="dk1"/>
                </a:solidFill>
              </a:rPr>
              <a:t>for loops</a:t>
            </a:r>
            <a:r>
              <a:rPr lang="en-US" sz="1100" dirty="0">
                <a:solidFill>
                  <a:schemeClr val="dk1"/>
                </a:solidFill>
              </a:rPr>
              <a:t> can be found in: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Press </a:t>
            </a:r>
            <a:r>
              <a:rPr lang="en-U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[ctrl] [R] 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run the program from a Python shell on the next page.			   Menu -&gt; 4 Built Ins -&gt; 2 Control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[ctrl] left 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move from the shell page back to the Python editor page.</a:t>
            </a:r>
            <a:endParaRPr sz="11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3757451"/>
            <a:ext cx="2540898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Logic Challenge</a:t>
            </a:r>
            <a:endParaRPr/>
          </a:p>
        </p:txBody>
      </p:sp>
      <p:sp>
        <p:nvSpPr>
          <p:cNvPr id="163" name="Google Shape;163;p5"/>
          <p:cNvSpPr txBox="1">
            <a:spLocks noGrp="1"/>
          </p:cNvSpPr>
          <p:nvPr>
            <p:ph type="body" idx="2"/>
          </p:nvPr>
        </p:nvSpPr>
        <p:spPr>
          <a:xfrm>
            <a:off x="4648200" y="1371601"/>
            <a:ext cx="4343400" cy="2819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Task: Drive the figure shown without crossing any lines  or going back over a line and without picking up the pen.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When you are ready put the pen in and trace your path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  <p:sp>
        <p:nvSpPr>
          <p:cNvPr id="164" name="Google Shape;164;p5"/>
          <p:cNvSpPr/>
          <p:nvPr/>
        </p:nvSpPr>
        <p:spPr>
          <a:xfrm>
            <a:off x="990600" y="3549869"/>
            <a:ext cx="2438400" cy="2438400"/>
          </a:xfrm>
          <a:prstGeom prst="rect">
            <a:avLst/>
          </a:prstGeom>
          <a:noFill/>
          <a:ln w="25400" cap="flat" cmpd="sng">
            <a:solidFill>
              <a:srgbClr val="981D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990600" y="1447800"/>
            <a:ext cx="2438400" cy="2102069"/>
          </a:xfrm>
          <a:prstGeom prst="triangle">
            <a:avLst>
              <a:gd name="adj" fmla="val 50000"/>
            </a:avLst>
          </a:prstGeom>
          <a:noFill/>
          <a:ln w="25400" cap="flat" cmpd="sng">
            <a:solidFill>
              <a:srgbClr val="981D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5" descr="0656A98E-A9A6-4F9E-8D3B-92B209441990-L0-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4274" y="4267200"/>
            <a:ext cx="2680925" cy="2016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Logic Challenge</a:t>
            </a:r>
            <a:endParaRPr/>
          </a:p>
        </p:txBody>
      </p:sp>
      <p:sp>
        <p:nvSpPr>
          <p:cNvPr id="173" name="Google Shape;173;p6"/>
          <p:cNvSpPr txBox="1">
            <a:spLocks noGrp="1"/>
          </p:cNvSpPr>
          <p:nvPr>
            <p:ph type="body" idx="2"/>
          </p:nvPr>
        </p:nvSpPr>
        <p:spPr>
          <a:xfrm>
            <a:off x="4648200" y="1371601"/>
            <a:ext cx="4343400" cy="28193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Task: Drive the figure shown using the drive to_xy command.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When you are ready put the pen in and trace your path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  <p:sp>
        <p:nvSpPr>
          <p:cNvPr id="174" name="Google Shape;174;p6"/>
          <p:cNvSpPr/>
          <p:nvPr/>
        </p:nvSpPr>
        <p:spPr>
          <a:xfrm>
            <a:off x="990600" y="3549869"/>
            <a:ext cx="2438400" cy="2438400"/>
          </a:xfrm>
          <a:prstGeom prst="rect">
            <a:avLst/>
          </a:prstGeom>
          <a:noFill/>
          <a:ln w="25400" cap="flat" cmpd="sng">
            <a:solidFill>
              <a:srgbClr val="981D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990600" y="1447800"/>
            <a:ext cx="2438400" cy="2102069"/>
          </a:xfrm>
          <a:prstGeom prst="triangle">
            <a:avLst>
              <a:gd name="adj" fmla="val 50000"/>
            </a:avLst>
          </a:prstGeom>
          <a:noFill/>
          <a:ln w="25400" cap="flat" cmpd="sng">
            <a:solidFill>
              <a:srgbClr val="981D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6" descr="0656A98E-A9A6-4F9E-8D3B-92B209441990-L0-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4274" y="4267200"/>
            <a:ext cx="2680925" cy="201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1450" y="3429000"/>
            <a:ext cx="3136900" cy="6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 NSPIRE CX - BASIC</a:t>
            </a:r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8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6000" y="4476750"/>
            <a:ext cx="195580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 descr="Text,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5800" y="4455334"/>
            <a:ext cx="195580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 descr="Graphical user interface, text, application, emai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881" y="2149057"/>
            <a:ext cx="4042008" cy="303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IT MOVE!</a:t>
            </a:r>
            <a:endParaRPr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2"/>
          </p:nvPr>
        </p:nvSpPr>
        <p:spPr>
          <a:xfrm>
            <a:off x="4648200" y="1371601"/>
            <a:ext cx="4343400" cy="23621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Task: Discover how far Rover drives per unit.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Use differing values (1-5) to determine what 1 Rover unit is.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  <p:sp>
        <p:nvSpPr>
          <p:cNvPr id="194" name="Google Shape;194;p8"/>
          <p:cNvSpPr txBox="1"/>
          <p:nvPr/>
        </p:nvSpPr>
        <p:spPr>
          <a:xfrm>
            <a:off x="288985" y="1371600"/>
            <a:ext cx="2271776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Program:</a:t>
            </a:r>
            <a:endParaRPr/>
          </a:p>
        </p:txBody>
      </p:sp>
      <p:sp>
        <p:nvSpPr>
          <p:cNvPr id="195" name="Google Shape;195;p8"/>
          <p:cNvSpPr txBox="1"/>
          <p:nvPr/>
        </p:nvSpPr>
        <p:spPr>
          <a:xfrm>
            <a:off x="0" y="5257800"/>
            <a:ext cx="489261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Press </a:t>
            </a: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[menu]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to see TI-Basic Program Editor options.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Press </a:t>
            </a: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[ctrl] [R]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paste the program name ready to run in a Calculator app on the next page. Press </a:t>
            </a: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[enter]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Calculator app to run the program.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[ctrl] left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move from the Calculator page back to the editor page.</a:t>
            </a:r>
            <a:endParaRPr sz="1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4645113" y="3754890"/>
            <a:ext cx="43942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”CONNECT RV” on the 8:Hub&gt;7:Rover menu.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FORWARD on the 8:Hub&gt;7:Rover&gt;1:Drive RV menu.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p8"/>
          <p:cNvCxnSpPr/>
          <p:nvPr/>
        </p:nvCxnSpPr>
        <p:spPr>
          <a:xfrm rot="10800000">
            <a:off x="2430265" y="3717758"/>
            <a:ext cx="533400" cy="486623"/>
          </a:xfrm>
          <a:prstGeom prst="straightConnector1">
            <a:avLst/>
          </a:prstGeom>
          <a:noFill/>
          <a:ln w="38100" cap="flat" cmpd="sng">
            <a:solidFill>
              <a:srgbClr val="D0222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8" name="Google Shape;198;p8"/>
          <p:cNvSpPr txBox="1"/>
          <p:nvPr/>
        </p:nvSpPr>
        <p:spPr>
          <a:xfrm>
            <a:off x="685800" y="4267200"/>
            <a:ext cx="3736888" cy="83099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D022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 value for number of units to drive.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arrow to the end of the line and press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[enter]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complete the command and move to the next line.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9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29662"/>
            <a:ext cx="3182353" cy="3095074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5" name="Google Shape;205;p9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Explore angles</a:t>
            </a:r>
            <a:endParaRPr/>
          </a:p>
        </p:txBody>
      </p:sp>
      <p:sp>
        <p:nvSpPr>
          <p:cNvPr id="206" name="Google Shape;206;p9"/>
          <p:cNvSpPr txBox="1">
            <a:spLocks noGrp="1"/>
          </p:cNvSpPr>
          <p:nvPr>
            <p:ph type="body" idx="2"/>
          </p:nvPr>
        </p:nvSpPr>
        <p:spPr>
          <a:xfrm>
            <a:off x="4648200" y="1371601"/>
            <a:ext cx="4343400" cy="23621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Task: Drive a square.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b="1">
                <a:solidFill>
                  <a:schemeClr val="lt1"/>
                </a:solidFill>
              </a:rPr>
              <a:t>Challenge Task: </a:t>
            </a:r>
            <a:r>
              <a:rPr lang="en-US" sz="2000">
                <a:solidFill>
                  <a:schemeClr val="lt1"/>
                </a:solidFill>
              </a:rPr>
              <a:t>Try to drive an equilateral triangle.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  <p:sp>
        <p:nvSpPr>
          <p:cNvPr id="207" name="Google Shape;207;p9"/>
          <p:cNvSpPr txBox="1"/>
          <p:nvPr/>
        </p:nvSpPr>
        <p:spPr>
          <a:xfrm>
            <a:off x="288985" y="1371600"/>
            <a:ext cx="2271776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Program:</a:t>
            </a:r>
            <a:endParaRPr/>
          </a:p>
        </p:txBody>
      </p:sp>
      <p:sp>
        <p:nvSpPr>
          <p:cNvPr id="208" name="Google Shape;208;p9"/>
          <p:cNvSpPr txBox="1"/>
          <p:nvPr/>
        </p:nvSpPr>
        <p:spPr>
          <a:xfrm>
            <a:off x="0" y="5101679"/>
            <a:ext cx="5105400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program above is a framework for driving a square.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 values for distance and turn angle.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500" y="3842997"/>
            <a:ext cx="2208799" cy="236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ET_new">
  <a:themeElements>
    <a:clrScheme name="Custom 1">
      <a:dk1>
        <a:srgbClr val="525252"/>
      </a:dk1>
      <a:lt1>
        <a:srgbClr val="FFFFFF"/>
      </a:lt1>
      <a:dk2>
        <a:srgbClr val="000000"/>
      </a:dk2>
      <a:lt2>
        <a:srgbClr val="FFFFFF"/>
      </a:lt2>
      <a:accent1>
        <a:srgbClr val="D1282E"/>
      </a:accent1>
      <a:accent2>
        <a:srgbClr val="363636"/>
      </a:accent2>
      <a:accent3>
        <a:srgbClr val="888888"/>
      </a:accent3>
      <a:accent4>
        <a:srgbClr val="8064A2"/>
      </a:accent4>
      <a:accent5>
        <a:srgbClr val="4BACC6"/>
      </a:accent5>
      <a:accent6>
        <a:srgbClr val="F79646"/>
      </a:accent6>
      <a:hlink>
        <a:srgbClr val="1973B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1174</Words>
  <Application>Microsoft Macintosh PowerPoint</Application>
  <PresentationFormat>On-screen Show (4:3)</PresentationFormat>
  <Paragraphs>131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Merriweather Sans</vt:lpstr>
      <vt:lpstr>1_ET_new</vt:lpstr>
      <vt:lpstr>Logic Challenge 2</vt:lpstr>
      <vt:lpstr>TI NSPIRE CX II - PYTHON</vt:lpstr>
      <vt:lpstr>MAKE IT MOVE! </vt:lpstr>
      <vt:lpstr>Explore angles</vt:lpstr>
      <vt:lpstr>Logic Challenge</vt:lpstr>
      <vt:lpstr>Logic Challenge</vt:lpstr>
      <vt:lpstr>TI NSPIRE CX - BASIC</vt:lpstr>
      <vt:lpstr>MAKE IT MOVE!</vt:lpstr>
      <vt:lpstr>Explore angles</vt:lpstr>
      <vt:lpstr>Logic Challenge</vt:lpstr>
      <vt:lpstr>Logic Challenge</vt:lpstr>
      <vt:lpstr>TI 84 CE - BASIC</vt:lpstr>
      <vt:lpstr>MAKE IT MOVE!</vt:lpstr>
      <vt:lpstr>Explore angles</vt:lpstr>
      <vt:lpstr>Logic Challenge</vt:lpstr>
      <vt:lpstr>Logic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 Challenge 2</dc:title>
  <dc:creator>Brown, Curtis</dc:creator>
  <cp:lastModifiedBy>Chris Atkinson</cp:lastModifiedBy>
  <cp:revision>1</cp:revision>
  <cp:lastPrinted>2023-01-29T19:57:02Z</cp:lastPrinted>
  <dcterms:created xsi:type="dcterms:W3CDTF">2017-10-17T15:34:02Z</dcterms:created>
  <dcterms:modified xsi:type="dcterms:W3CDTF">2023-01-29T20:41:42Z</dcterms:modified>
</cp:coreProperties>
</file>